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23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us Wylie" userId="ac4d8d3b-f624-4492-9635-5b7fb218e2f1" providerId="ADAL" clId="{A11A0C67-DEA0-4C5B-A6C2-D6923D7D39AA}"/>
    <pc:docChg chg="custSel addSld modSld sldOrd">
      <pc:chgData name="Angus Wylie" userId="ac4d8d3b-f624-4492-9635-5b7fb218e2f1" providerId="ADAL" clId="{A11A0C67-DEA0-4C5B-A6C2-D6923D7D39AA}" dt="2024-04-25T13:10:24.427" v="501" actId="1037"/>
      <pc:docMkLst>
        <pc:docMk/>
      </pc:docMkLst>
      <pc:sldChg chg="addSp delSp modSp new mod ord setBg">
        <pc:chgData name="Angus Wylie" userId="ac4d8d3b-f624-4492-9635-5b7fb218e2f1" providerId="ADAL" clId="{A11A0C67-DEA0-4C5B-A6C2-D6923D7D39AA}" dt="2024-04-25T13:10:24.427" v="501" actId="1037"/>
        <pc:sldMkLst>
          <pc:docMk/>
          <pc:sldMk cId="831457016" sldId="256"/>
        </pc:sldMkLst>
        <pc:spChg chg="del">
          <ac:chgData name="Angus Wylie" userId="ac4d8d3b-f624-4492-9635-5b7fb218e2f1" providerId="ADAL" clId="{A11A0C67-DEA0-4C5B-A6C2-D6923D7D39AA}" dt="2024-04-25T01:03:59.235" v="18" actId="478"/>
          <ac:spMkLst>
            <pc:docMk/>
            <pc:sldMk cId="831457016" sldId="256"/>
            <ac:spMk id="2" creationId="{AECBF79C-6C29-430B-B1B2-2029CA7922C5}"/>
          </ac:spMkLst>
        </pc:spChg>
        <pc:spChg chg="del">
          <ac:chgData name="Angus Wylie" userId="ac4d8d3b-f624-4492-9635-5b7fb218e2f1" providerId="ADAL" clId="{A11A0C67-DEA0-4C5B-A6C2-D6923D7D39AA}" dt="2024-04-25T01:03:59.235" v="18" actId="478"/>
          <ac:spMkLst>
            <pc:docMk/>
            <pc:sldMk cId="831457016" sldId="256"/>
            <ac:spMk id="3" creationId="{99C6A3C0-1681-4C73-A241-FFB0EA7AC0E7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16" creationId="{5BB6A2AC-F613-4CD8-96D4-C9CABFCEA1C1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17" creationId="{B9F39644-08A7-486E-9BA7-C9E8C11FEBD4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18" creationId="{F2F05DB5-2F19-4537-88E6-C0E1D04E939B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19" creationId="{8471D42D-8779-4853-97B4-254DDBE34AA4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20" creationId="{F4AC45CC-83BC-41C6-98ED-1C72DB2FD054}"/>
          </ac:spMkLst>
        </pc:spChg>
        <pc:spChg chg="add mod">
          <ac:chgData name="Angus Wylie" userId="ac4d8d3b-f624-4492-9635-5b7fb218e2f1" providerId="ADAL" clId="{A11A0C67-DEA0-4C5B-A6C2-D6923D7D39AA}" dt="2024-04-25T13:10:24.427" v="501" actId="1037"/>
          <ac:spMkLst>
            <pc:docMk/>
            <pc:sldMk cId="831457016" sldId="256"/>
            <ac:spMk id="21" creationId="{526583A5-EB7E-4BC3-B913-6A2CB86FBEE7}"/>
          </ac:spMkLst>
        </pc:sp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5" creationId="{160290DB-6FF7-4218-BDD0-AD7237D241D4}"/>
          </ac:picMkLst>
        </pc:pic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7" creationId="{1C84D0AC-0AF3-45EA-AB42-DF850B556368}"/>
          </ac:picMkLst>
        </pc:pic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9" creationId="{8F3C298B-6243-4179-813E-EA0E0DAB3863}"/>
          </ac:picMkLst>
        </pc:pic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11" creationId="{D85BC473-EDBE-47EF-B9A8-E2B06A323421}"/>
          </ac:picMkLst>
        </pc:pic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13" creationId="{11E6A146-5111-4FDB-8ECA-2F1543A1F57E}"/>
          </ac:picMkLst>
        </pc:picChg>
        <pc:picChg chg="add mod">
          <ac:chgData name="Angus Wylie" userId="ac4d8d3b-f624-4492-9635-5b7fb218e2f1" providerId="ADAL" clId="{A11A0C67-DEA0-4C5B-A6C2-D6923D7D39AA}" dt="2024-04-25T13:10:24.427" v="501" actId="1037"/>
          <ac:picMkLst>
            <pc:docMk/>
            <pc:sldMk cId="831457016" sldId="256"/>
            <ac:picMk id="15" creationId="{3BFF50DE-3576-41BF-8583-E89CDC9A2247}"/>
          </ac:picMkLst>
        </pc:picChg>
      </pc:sldChg>
      <pc:sldChg chg="addSp delSp modSp new mod setBg">
        <pc:chgData name="Angus Wylie" userId="ac4d8d3b-f624-4492-9635-5b7fb218e2f1" providerId="ADAL" clId="{A11A0C67-DEA0-4C5B-A6C2-D6923D7D39AA}" dt="2024-04-25T12:54:56.718" v="444" actId="1076"/>
        <pc:sldMkLst>
          <pc:docMk/>
          <pc:sldMk cId="2178512818" sldId="257"/>
        </pc:sldMkLst>
        <pc:spChg chg="del">
          <ac:chgData name="Angus Wylie" userId="ac4d8d3b-f624-4492-9635-5b7fb218e2f1" providerId="ADAL" clId="{A11A0C67-DEA0-4C5B-A6C2-D6923D7D39AA}" dt="2024-04-25T00:49:15.992" v="2" actId="478"/>
          <ac:spMkLst>
            <pc:docMk/>
            <pc:sldMk cId="2178512818" sldId="257"/>
            <ac:spMk id="2" creationId="{A3D9971B-2F49-4AAC-AA73-FADA84BCB432}"/>
          </ac:spMkLst>
        </pc:spChg>
        <pc:spChg chg="del">
          <ac:chgData name="Angus Wylie" userId="ac4d8d3b-f624-4492-9635-5b7fb218e2f1" providerId="ADAL" clId="{A11A0C67-DEA0-4C5B-A6C2-D6923D7D39AA}" dt="2024-04-25T00:49:15.992" v="2" actId="478"/>
          <ac:spMkLst>
            <pc:docMk/>
            <pc:sldMk cId="2178512818" sldId="257"/>
            <ac:spMk id="3" creationId="{E3235F4C-2529-4D80-8555-CD3391970A84}"/>
          </ac:spMkLst>
        </pc:spChg>
        <pc:spChg chg="add del mod">
          <ac:chgData name="Angus Wylie" userId="ac4d8d3b-f624-4492-9635-5b7fb218e2f1" providerId="ADAL" clId="{A11A0C67-DEA0-4C5B-A6C2-D6923D7D39AA}" dt="2024-04-25T12:54:12.333" v="421" actId="478"/>
          <ac:spMkLst>
            <pc:docMk/>
            <pc:sldMk cId="2178512818" sldId="257"/>
            <ac:spMk id="10" creationId="{A72376CC-044D-41C9-A236-5625EDB49614}"/>
          </ac:spMkLst>
        </pc:spChg>
        <pc:spChg chg="add mod">
          <ac:chgData name="Angus Wylie" userId="ac4d8d3b-f624-4492-9635-5b7fb218e2f1" providerId="ADAL" clId="{A11A0C67-DEA0-4C5B-A6C2-D6923D7D39AA}" dt="2024-04-25T12:54:29.957" v="436" actId="1076"/>
          <ac:spMkLst>
            <pc:docMk/>
            <pc:sldMk cId="2178512818" sldId="257"/>
            <ac:spMk id="11" creationId="{7F4FE5FD-BF55-4D06-BC0E-8A8CA065F542}"/>
          </ac:spMkLst>
        </pc:spChg>
        <pc:spChg chg="add mod">
          <ac:chgData name="Angus Wylie" userId="ac4d8d3b-f624-4492-9635-5b7fb218e2f1" providerId="ADAL" clId="{A11A0C67-DEA0-4C5B-A6C2-D6923D7D39AA}" dt="2024-04-25T12:54:52.605" v="443" actId="1076"/>
          <ac:spMkLst>
            <pc:docMk/>
            <pc:sldMk cId="2178512818" sldId="257"/>
            <ac:spMk id="12" creationId="{E86E0221-8F27-4DA7-A8E3-995890D62F95}"/>
          </ac:spMkLst>
        </pc:spChg>
        <pc:picChg chg="add mod">
          <ac:chgData name="Angus Wylie" userId="ac4d8d3b-f624-4492-9635-5b7fb218e2f1" providerId="ADAL" clId="{A11A0C67-DEA0-4C5B-A6C2-D6923D7D39AA}" dt="2024-04-25T01:04:05.037" v="19" actId="1076"/>
          <ac:picMkLst>
            <pc:docMk/>
            <pc:sldMk cId="2178512818" sldId="257"/>
            <ac:picMk id="5" creationId="{86E7CDF1-0149-4F54-87CF-CABFFAF0FB03}"/>
          </ac:picMkLst>
        </pc:picChg>
        <pc:picChg chg="add mod">
          <ac:chgData name="Angus Wylie" userId="ac4d8d3b-f624-4492-9635-5b7fb218e2f1" providerId="ADAL" clId="{A11A0C67-DEA0-4C5B-A6C2-D6923D7D39AA}" dt="2024-04-25T12:54:56.718" v="444" actId="1076"/>
          <ac:picMkLst>
            <pc:docMk/>
            <pc:sldMk cId="2178512818" sldId="257"/>
            <ac:picMk id="7" creationId="{8F5F934A-F518-48D4-876D-BD7CC3891F6D}"/>
          </ac:picMkLst>
        </pc:picChg>
        <pc:picChg chg="add mod">
          <ac:chgData name="Angus Wylie" userId="ac4d8d3b-f624-4492-9635-5b7fb218e2f1" providerId="ADAL" clId="{A11A0C67-DEA0-4C5B-A6C2-D6923D7D39AA}" dt="2024-04-25T01:39:34.390" v="365" actId="1076"/>
          <ac:picMkLst>
            <pc:docMk/>
            <pc:sldMk cId="2178512818" sldId="257"/>
            <ac:picMk id="9" creationId="{B6290A01-7960-4F53-AF3B-D8C8E8B9AA59}"/>
          </ac:picMkLst>
        </pc:picChg>
      </pc:sldChg>
      <pc:sldChg chg="addSp delSp modSp new mod setBg">
        <pc:chgData name="Angus Wylie" userId="ac4d8d3b-f624-4492-9635-5b7fb218e2f1" providerId="ADAL" clId="{A11A0C67-DEA0-4C5B-A6C2-D6923D7D39AA}" dt="2024-04-25T12:48:40.062" v="419" actId="313"/>
        <pc:sldMkLst>
          <pc:docMk/>
          <pc:sldMk cId="3244128528" sldId="258"/>
        </pc:sldMkLst>
        <pc:spChg chg="del">
          <ac:chgData name="Angus Wylie" userId="ac4d8d3b-f624-4492-9635-5b7fb218e2f1" providerId="ADAL" clId="{A11A0C67-DEA0-4C5B-A6C2-D6923D7D39AA}" dt="2024-04-25T01:03:16.051" v="9" actId="478"/>
          <ac:spMkLst>
            <pc:docMk/>
            <pc:sldMk cId="3244128528" sldId="258"/>
            <ac:spMk id="2" creationId="{0DD8E305-1BED-4B50-9BC1-21B4E4483416}"/>
          </ac:spMkLst>
        </pc:spChg>
        <pc:spChg chg="del">
          <ac:chgData name="Angus Wylie" userId="ac4d8d3b-f624-4492-9635-5b7fb218e2f1" providerId="ADAL" clId="{A11A0C67-DEA0-4C5B-A6C2-D6923D7D39AA}" dt="2024-04-25T01:03:16.051" v="9" actId="478"/>
          <ac:spMkLst>
            <pc:docMk/>
            <pc:sldMk cId="3244128528" sldId="258"/>
            <ac:spMk id="3" creationId="{AA916CDA-46F0-4F31-912D-B6D1BC0FE80B}"/>
          </ac:spMkLst>
        </pc:spChg>
        <pc:spChg chg="add mod">
          <ac:chgData name="Angus Wylie" userId="ac4d8d3b-f624-4492-9635-5b7fb218e2f1" providerId="ADAL" clId="{A11A0C67-DEA0-4C5B-A6C2-D6923D7D39AA}" dt="2024-04-25T12:48:40.062" v="419" actId="313"/>
          <ac:spMkLst>
            <pc:docMk/>
            <pc:sldMk cId="3244128528" sldId="258"/>
            <ac:spMk id="6" creationId="{425DF43C-CDFF-45F4-A5BE-9C57F3FC9A44}"/>
          </ac:spMkLst>
        </pc:spChg>
        <pc:picChg chg="add mod">
          <ac:chgData name="Angus Wylie" userId="ac4d8d3b-f624-4492-9635-5b7fb218e2f1" providerId="ADAL" clId="{A11A0C67-DEA0-4C5B-A6C2-D6923D7D39AA}" dt="2024-04-25T01:23:24.599" v="356" actId="1076"/>
          <ac:picMkLst>
            <pc:docMk/>
            <pc:sldMk cId="3244128528" sldId="258"/>
            <ac:picMk id="5" creationId="{CE962E7A-E117-420F-93A1-5F06952F9EDB}"/>
          </ac:picMkLst>
        </pc:picChg>
      </pc:sldChg>
      <pc:sldMasterChg chg="addSldLayout">
        <pc:chgData name="Angus Wylie" userId="ac4d8d3b-f624-4492-9635-5b7fb218e2f1" providerId="ADAL" clId="{A11A0C67-DEA0-4C5B-A6C2-D6923D7D39AA}" dt="2024-04-25T00:49:11.432" v="0" actId="680"/>
        <pc:sldMasterMkLst>
          <pc:docMk/>
          <pc:sldMasterMk cId="426122596" sldId="2147483648"/>
        </pc:sldMasterMkLst>
        <pc:sldLayoutChg chg="add">
          <pc:chgData name="Angus Wylie" userId="ac4d8d3b-f624-4492-9635-5b7fb218e2f1" providerId="ADAL" clId="{A11A0C67-DEA0-4C5B-A6C2-D6923D7D39AA}" dt="2024-04-25T00:49:11.432" v="0" actId="680"/>
          <pc:sldLayoutMkLst>
            <pc:docMk/>
            <pc:sldMasterMk cId="426122596" sldId="2147483648"/>
            <pc:sldLayoutMk cId="1865407219" sldId="2147483649"/>
          </pc:sldLayoutMkLst>
        </pc:sldLayoutChg>
      </pc:sldMasterChg>
    </pc:docChg>
  </pc:docChgLst>
  <pc:docChgLst>
    <pc:chgData name="Angus Wylie" userId="ac4d8d3b-f624-4492-9635-5b7fb218e2f1" providerId="ADAL" clId="{A060D59C-88B2-4A47-9EF0-8F7B1DCF02D8}"/>
    <pc:docChg chg="undo custSel modSld">
      <pc:chgData name="Angus Wylie" userId="ac4d8d3b-f624-4492-9635-5b7fb218e2f1" providerId="ADAL" clId="{A060D59C-88B2-4A47-9EF0-8F7B1DCF02D8}" dt="2024-05-07T19:24:46.059" v="244" actId="1076"/>
      <pc:docMkLst>
        <pc:docMk/>
      </pc:docMkLst>
      <pc:sldChg chg="addSp delSp modSp mod">
        <pc:chgData name="Angus Wylie" userId="ac4d8d3b-f624-4492-9635-5b7fb218e2f1" providerId="ADAL" clId="{A060D59C-88B2-4A47-9EF0-8F7B1DCF02D8}" dt="2024-05-07T19:10:12.386" v="228" actId="1036"/>
        <pc:sldMkLst>
          <pc:docMk/>
          <pc:sldMk cId="831457016" sldId="256"/>
        </pc:sldMkLst>
        <pc:spChg chg="del">
          <ac:chgData name="Angus Wylie" userId="ac4d8d3b-f624-4492-9635-5b7fb218e2f1" providerId="ADAL" clId="{A060D59C-88B2-4A47-9EF0-8F7B1DCF02D8}" dt="2024-05-07T14:47:48.888" v="19" actId="478"/>
          <ac:spMkLst>
            <pc:docMk/>
            <pc:sldMk cId="831457016" sldId="256"/>
            <ac:spMk id="16" creationId="{5BB6A2AC-F613-4CD8-96D4-C9CABFCEA1C1}"/>
          </ac:spMkLst>
        </pc:spChg>
        <pc:spChg chg="mod">
          <ac:chgData name="Angus Wylie" userId="ac4d8d3b-f624-4492-9635-5b7fb218e2f1" providerId="ADAL" clId="{A060D59C-88B2-4A47-9EF0-8F7B1DCF02D8}" dt="2024-05-07T14:49:34.519" v="51" actId="164"/>
          <ac:spMkLst>
            <pc:docMk/>
            <pc:sldMk cId="831457016" sldId="256"/>
            <ac:spMk id="17" creationId="{B9F39644-08A7-486E-9BA7-C9E8C11FEBD4}"/>
          </ac:spMkLst>
        </pc:spChg>
        <pc:spChg chg="mod">
          <ac:chgData name="Angus Wylie" userId="ac4d8d3b-f624-4492-9635-5b7fb218e2f1" providerId="ADAL" clId="{A060D59C-88B2-4A47-9EF0-8F7B1DCF02D8}" dt="2024-05-07T14:49:56.450" v="58" actId="164"/>
          <ac:spMkLst>
            <pc:docMk/>
            <pc:sldMk cId="831457016" sldId="256"/>
            <ac:spMk id="18" creationId="{F2F05DB5-2F19-4537-88E6-C0E1D04E939B}"/>
          </ac:spMkLst>
        </pc:spChg>
        <pc:spChg chg="mod">
          <ac:chgData name="Angus Wylie" userId="ac4d8d3b-f624-4492-9635-5b7fb218e2f1" providerId="ADAL" clId="{A060D59C-88B2-4A47-9EF0-8F7B1DCF02D8}" dt="2024-05-07T14:50:07.271" v="61" actId="164"/>
          <ac:spMkLst>
            <pc:docMk/>
            <pc:sldMk cId="831457016" sldId="256"/>
            <ac:spMk id="19" creationId="{8471D42D-8779-4853-97B4-254DDBE34AA4}"/>
          </ac:spMkLst>
        </pc:spChg>
        <pc:spChg chg="mod">
          <ac:chgData name="Angus Wylie" userId="ac4d8d3b-f624-4492-9635-5b7fb218e2f1" providerId="ADAL" clId="{A060D59C-88B2-4A47-9EF0-8F7B1DCF02D8}" dt="2024-05-07T14:49:37.369" v="52" actId="164"/>
          <ac:spMkLst>
            <pc:docMk/>
            <pc:sldMk cId="831457016" sldId="256"/>
            <ac:spMk id="20" creationId="{F4AC45CC-83BC-41C6-98ED-1C72DB2FD054}"/>
          </ac:spMkLst>
        </pc:spChg>
        <pc:spChg chg="del mod">
          <ac:chgData name="Angus Wylie" userId="ac4d8d3b-f624-4492-9635-5b7fb218e2f1" providerId="ADAL" clId="{A060D59C-88B2-4A47-9EF0-8F7B1DCF02D8}" dt="2024-05-07T14:52:58.806" v="76" actId="478"/>
          <ac:spMkLst>
            <pc:docMk/>
            <pc:sldMk cId="831457016" sldId="256"/>
            <ac:spMk id="21" creationId="{526583A5-EB7E-4BC3-B913-6A2CB86FBEE7}"/>
          </ac:spMkLst>
        </pc:spChg>
        <pc:spChg chg="add mod">
          <ac:chgData name="Angus Wylie" userId="ac4d8d3b-f624-4492-9635-5b7fb218e2f1" providerId="ADAL" clId="{A060D59C-88B2-4A47-9EF0-8F7B1DCF02D8}" dt="2024-05-07T14:53:51.898" v="93" actId="1076"/>
          <ac:spMkLst>
            <pc:docMk/>
            <pc:sldMk cId="831457016" sldId="256"/>
            <ac:spMk id="26" creationId="{D3BC0629-7841-4EBC-B93E-DEFDFF077A40}"/>
          </ac:spMkLst>
        </pc:spChg>
        <pc:grpChg chg="add mod ord">
          <ac:chgData name="Angus Wylie" userId="ac4d8d3b-f624-4492-9635-5b7fb218e2f1" providerId="ADAL" clId="{A060D59C-88B2-4A47-9EF0-8F7B1DCF02D8}" dt="2024-05-07T19:10:12.386" v="228" actId="1036"/>
          <ac:grpSpMkLst>
            <pc:docMk/>
            <pc:sldMk cId="831457016" sldId="256"/>
            <ac:grpSpMk id="22" creationId="{CDC5563A-2A15-4D36-8AA3-0D2980492618}"/>
          </ac:grpSpMkLst>
        </pc:grpChg>
        <pc:grpChg chg="add mod">
          <ac:chgData name="Angus Wylie" userId="ac4d8d3b-f624-4492-9635-5b7fb218e2f1" providerId="ADAL" clId="{A060D59C-88B2-4A47-9EF0-8F7B1DCF02D8}" dt="2024-05-07T19:10:12.386" v="228" actId="1036"/>
          <ac:grpSpMkLst>
            <pc:docMk/>
            <pc:sldMk cId="831457016" sldId="256"/>
            <ac:grpSpMk id="23" creationId="{9F146E2C-78EA-49A2-AC36-A640F9BE5DFE}"/>
          </ac:grpSpMkLst>
        </pc:grpChg>
        <pc:grpChg chg="add mod">
          <ac:chgData name="Angus Wylie" userId="ac4d8d3b-f624-4492-9635-5b7fb218e2f1" providerId="ADAL" clId="{A060D59C-88B2-4A47-9EF0-8F7B1DCF02D8}" dt="2024-05-07T14:50:33.804" v="66" actId="1076"/>
          <ac:grpSpMkLst>
            <pc:docMk/>
            <pc:sldMk cId="831457016" sldId="256"/>
            <ac:grpSpMk id="24" creationId="{26D7B9BF-001D-4FC0-85D7-8375A47852C2}"/>
          </ac:grpSpMkLst>
        </pc:grpChg>
        <pc:grpChg chg="add mod">
          <ac:chgData name="Angus Wylie" userId="ac4d8d3b-f624-4492-9635-5b7fb218e2f1" providerId="ADAL" clId="{A060D59C-88B2-4A47-9EF0-8F7B1DCF02D8}" dt="2024-05-07T14:50:47.346" v="70" actId="1037"/>
          <ac:grpSpMkLst>
            <pc:docMk/>
            <pc:sldMk cId="831457016" sldId="256"/>
            <ac:grpSpMk id="25" creationId="{ECDE4EC0-6CC0-46D3-9498-09B7574E6401}"/>
          </ac:grpSpMkLst>
        </pc:grpChg>
        <pc:picChg chg="add mod ord">
          <ac:chgData name="Angus Wylie" userId="ac4d8d3b-f624-4492-9635-5b7fb218e2f1" providerId="ADAL" clId="{A060D59C-88B2-4A47-9EF0-8F7B1DCF02D8}" dt="2024-05-07T14:49:34.519" v="51" actId="164"/>
          <ac:picMkLst>
            <pc:docMk/>
            <pc:sldMk cId="831457016" sldId="256"/>
            <ac:picMk id="3" creationId="{B220C10A-C519-473D-8CE4-43C2B98DBABC}"/>
          </ac:picMkLst>
        </pc:picChg>
        <pc:picChg chg="del">
          <ac:chgData name="Angus Wylie" userId="ac4d8d3b-f624-4492-9635-5b7fb218e2f1" providerId="ADAL" clId="{A060D59C-88B2-4A47-9EF0-8F7B1DCF02D8}" dt="2024-05-07T14:47:12.352" v="10" actId="478"/>
          <ac:picMkLst>
            <pc:docMk/>
            <pc:sldMk cId="831457016" sldId="256"/>
            <ac:picMk id="5" creationId="{160290DB-6FF7-4218-BDD0-AD7237D241D4}"/>
          </ac:picMkLst>
        </pc:picChg>
        <pc:picChg chg="add mod ord">
          <ac:chgData name="Angus Wylie" userId="ac4d8d3b-f624-4492-9635-5b7fb218e2f1" providerId="ADAL" clId="{A060D59C-88B2-4A47-9EF0-8F7B1DCF02D8}" dt="2024-05-07T14:49:56.450" v="58" actId="164"/>
          <ac:picMkLst>
            <pc:docMk/>
            <pc:sldMk cId="831457016" sldId="256"/>
            <ac:picMk id="6" creationId="{5692CFAD-8CB4-4B26-88FB-F8FB6819C606}"/>
          </ac:picMkLst>
        </pc:picChg>
        <pc:picChg chg="del">
          <ac:chgData name="Angus Wylie" userId="ac4d8d3b-f624-4492-9635-5b7fb218e2f1" providerId="ADAL" clId="{A060D59C-88B2-4A47-9EF0-8F7B1DCF02D8}" dt="2024-05-07T14:47:11.341" v="8" actId="478"/>
          <ac:picMkLst>
            <pc:docMk/>
            <pc:sldMk cId="831457016" sldId="256"/>
            <ac:picMk id="7" creationId="{1C84D0AC-0AF3-45EA-AB42-DF850B556368}"/>
          </ac:picMkLst>
        </pc:picChg>
        <pc:picChg chg="del">
          <ac:chgData name="Angus Wylie" userId="ac4d8d3b-f624-4492-9635-5b7fb218e2f1" providerId="ADAL" clId="{A060D59C-88B2-4A47-9EF0-8F7B1DCF02D8}" dt="2024-05-07T14:47:11.862" v="9" actId="478"/>
          <ac:picMkLst>
            <pc:docMk/>
            <pc:sldMk cId="831457016" sldId="256"/>
            <ac:picMk id="9" creationId="{8F3C298B-6243-4179-813E-EA0E0DAB3863}"/>
          </ac:picMkLst>
        </pc:picChg>
        <pc:picChg chg="add mod ord">
          <ac:chgData name="Angus Wylie" userId="ac4d8d3b-f624-4492-9635-5b7fb218e2f1" providerId="ADAL" clId="{A060D59C-88B2-4A47-9EF0-8F7B1DCF02D8}" dt="2024-05-07T14:50:07.271" v="61" actId="164"/>
          <ac:picMkLst>
            <pc:docMk/>
            <pc:sldMk cId="831457016" sldId="256"/>
            <ac:picMk id="10" creationId="{0248B1E4-3C16-458A-A4AA-A147DEDA9CEC}"/>
          </ac:picMkLst>
        </pc:picChg>
        <pc:picChg chg="del">
          <ac:chgData name="Angus Wylie" userId="ac4d8d3b-f624-4492-9635-5b7fb218e2f1" providerId="ADAL" clId="{A060D59C-88B2-4A47-9EF0-8F7B1DCF02D8}" dt="2024-05-07T14:47:31.476" v="16" actId="478"/>
          <ac:picMkLst>
            <pc:docMk/>
            <pc:sldMk cId="831457016" sldId="256"/>
            <ac:picMk id="11" creationId="{D85BC473-EDBE-47EF-B9A8-E2B06A323421}"/>
          </ac:picMkLst>
        </pc:picChg>
        <pc:picChg chg="del">
          <ac:chgData name="Angus Wylie" userId="ac4d8d3b-f624-4492-9635-5b7fb218e2f1" providerId="ADAL" clId="{A060D59C-88B2-4A47-9EF0-8F7B1DCF02D8}" dt="2024-05-07T14:47:23.314" v="13" actId="478"/>
          <ac:picMkLst>
            <pc:docMk/>
            <pc:sldMk cId="831457016" sldId="256"/>
            <ac:picMk id="13" creationId="{11E6A146-5111-4FDB-8ECA-2F1543A1F57E}"/>
          </ac:picMkLst>
        </pc:picChg>
        <pc:picChg chg="add mod ord">
          <ac:chgData name="Angus Wylie" userId="ac4d8d3b-f624-4492-9635-5b7fb218e2f1" providerId="ADAL" clId="{A060D59C-88B2-4A47-9EF0-8F7B1DCF02D8}" dt="2024-05-07T14:49:40.649" v="54" actId="1076"/>
          <ac:picMkLst>
            <pc:docMk/>
            <pc:sldMk cId="831457016" sldId="256"/>
            <ac:picMk id="14" creationId="{5A5267DC-EF51-4350-85CB-6D0960224745}"/>
          </ac:picMkLst>
        </pc:picChg>
        <pc:picChg chg="del">
          <ac:chgData name="Angus Wylie" userId="ac4d8d3b-f624-4492-9635-5b7fb218e2f1" providerId="ADAL" clId="{A060D59C-88B2-4A47-9EF0-8F7B1DCF02D8}" dt="2024-05-07T14:47:17.346" v="11" actId="478"/>
          <ac:picMkLst>
            <pc:docMk/>
            <pc:sldMk cId="831457016" sldId="256"/>
            <ac:picMk id="15" creationId="{3BFF50DE-3576-41BF-8583-E89CDC9A2247}"/>
          </ac:picMkLst>
        </pc:picChg>
      </pc:sldChg>
      <pc:sldChg chg="addSp delSp modSp mod">
        <pc:chgData name="Angus Wylie" userId="ac4d8d3b-f624-4492-9635-5b7fb218e2f1" providerId="ADAL" clId="{A060D59C-88B2-4A47-9EF0-8F7B1DCF02D8}" dt="2024-05-07T19:20:42.330" v="233" actId="14100"/>
        <pc:sldMkLst>
          <pc:docMk/>
          <pc:sldMk cId="2178512818" sldId="257"/>
        </pc:sldMkLst>
        <pc:spChg chg="mod">
          <ac:chgData name="Angus Wylie" userId="ac4d8d3b-f624-4492-9635-5b7fb218e2f1" providerId="ADAL" clId="{A060D59C-88B2-4A47-9EF0-8F7B1DCF02D8}" dt="2024-05-07T18:58:23.242" v="212" actId="1036"/>
          <ac:spMkLst>
            <pc:docMk/>
            <pc:sldMk cId="2178512818" sldId="257"/>
            <ac:spMk id="11" creationId="{7F4FE5FD-BF55-4D06-BC0E-8A8CA065F542}"/>
          </ac:spMkLst>
        </pc:spChg>
        <pc:spChg chg="mod">
          <ac:chgData name="Angus Wylie" userId="ac4d8d3b-f624-4492-9635-5b7fb218e2f1" providerId="ADAL" clId="{A060D59C-88B2-4A47-9EF0-8F7B1DCF02D8}" dt="2024-05-07T18:58:23.242" v="212" actId="1036"/>
          <ac:spMkLst>
            <pc:docMk/>
            <pc:sldMk cId="2178512818" sldId="257"/>
            <ac:spMk id="12" creationId="{E86E0221-8F27-4DA7-A8E3-995890D62F95}"/>
          </ac:spMkLst>
        </pc:spChg>
        <pc:picChg chg="add del mod">
          <ac:chgData name="Angus Wylie" userId="ac4d8d3b-f624-4492-9635-5b7fb218e2f1" providerId="ADAL" clId="{A060D59C-88B2-4A47-9EF0-8F7B1DCF02D8}" dt="2024-05-07T19:20:27.949" v="229" actId="478"/>
          <ac:picMkLst>
            <pc:docMk/>
            <pc:sldMk cId="2178512818" sldId="257"/>
            <ac:picMk id="3" creationId="{E4F56096-2CB9-48C1-AE0B-645345CAE5B3}"/>
          </ac:picMkLst>
        </pc:picChg>
        <pc:picChg chg="del">
          <ac:chgData name="Angus Wylie" userId="ac4d8d3b-f624-4492-9635-5b7fb218e2f1" providerId="ADAL" clId="{A060D59C-88B2-4A47-9EF0-8F7B1DCF02D8}" dt="2024-05-07T18:45:58.825" v="128" actId="478"/>
          <ac:picMkLst>
            <pc:docMk/>
            <pc:sldMk cId="2178512818" sldId="257"/>
            <ac:picMk id="5" creationId="{86E7CDF1-0149-4F54-87CF-CABFFAF0FB03}"/>
          </ac:picMkLst>
        </pc:picChg>
        <pc:picChg chg="add mod">
          <ac:chgData name="Angus Wylie" userId="ac4d8d3b-f624-4492-9635-5b7fb218e2f1" providerId="ADAL" clId="{A060D59C-88B2-4A47-9EF0-8F7B1DCF02D8}" dt="2024-05-07T19:01:24.314" v="218" actId="14100"/>
          <ac:picMkLst>
            <pc:docMk/>
            <pc:sldMk cId="2178512818" sldId="257"/>
            <ac:picMk id="6" creationId="{367FAFCC-3532-4E32-A880-93AB076C8D50}"/>
          </ac:picMkLst>
        </pc:picChg>
        <pc:picChg chg="del">
          <ac:chgData name="Angus Wylie" userId="ac4d8d3b-f624-4492-9635-5b7fb218e2f1" providerId="ADAL" clId="{A060D59C-88B2-4A47-9EF0-8F7B1DCF02D8}" dt="2024-05-07T18:57:23.350" v="138" actId="478"/>
          <ac:picMkLst>
            <pc:docMk/>
            <pc:sldMk cId="2178512818" sldId="257"/>
            <ac:picMk id="7" creationId="{8F5F934A-F518-48D4-876D-BD7CC3891F6D}"/>
          </ac:picMkLst>
        </pc:picChg>
        <pc:picChg chg="del">
          <ac:chgData name="Angus Wylie" userId="ac4d8d3b-f624-4492-9635-5b7fb218e2f1" providerId="ADAL" clId="{A060D59C-88B2-4A47-9EF0-8F7B1DCF02D8}" dt="2024-05-07T18:57:08.863" v="134" actId="478"/>
          <ac:picMkLst>
            <pc:docMk/>
            <pc:sldMk cId="2178512818" sldId="257"/>
            <ac:picMk id="9" creationId="{B6290A01-7960-4F53-AF3B-D8C8E8B9AA59}"/>
          </ac:picMkLst>
        </pc:picChg>
        <pc:picChg chg="add mod">
          <ac:chgData name="Angus Wylie" userId="ac4d8d3b-f624-4492-9635-5b7fb218e2f1" providerId="ADAL" clId="{A060D59C-88B2-4A47-9EF0-8F7B1DCF02D8}" dt="2024-05-07T18:58:23.242" v="212" actId="1036"/>
          <ac:picMkLst>
            <pc:docMk/>
            <pc:sldMk cId="2178512818" sldId="257"/>
            <ac:picMk id="10" creationId="{9AE3B2C1-D9B4-4C08-8A26-E0E5F431F61E}"/>
          </ac:picMkLst>
        </pc:picChg>
        <pc:picChg chg="add mod">
          <ac:chgData name="Angus Wylie" userId="ac4d8d3b-f624-4492-9635-5b7fb218e2f1" providerId="ADAL" clId="{A060D59C-88B2-4A47-9EF0-8F7B1DCF02D8}" dt="2024-05-07T18:58:23.242" v="212" actId="1036"/>
          <ac:picMkLst>
            <pc:docMk/>
            <pc:sldMk cId="2178512818" sldId="257"/>
            <ac:picMk id="13" creationId="{336D0F29-FD6D-46A6-B799-A9499B4B4E9F}"/>
          </ac:picMkLst>
        </pc:picChg>
        <pc:picChg chg="add mod">
          <ac:chgData name="Angus Wylie" userId="ac4d8d3b-f624-4492-9635-5b7fb218e2f1" providerId="ADAL" clId="{A060D59C-88B2-4A47-9EF0-8F7B1DCF02D8}" dt="2024-05-07T19:02:55.520" v="226" actId="14100"/>
          <ac:picMkLst>
            <pc:docMk/>
            <pc:sldMk cId="2178512818" sldId="257"/>
            <ac:picMk id="14" creationId="{A71E9F84-7B9D-4F23-9799-074BB24D6893}"/>
          </ac:picMkLst>
        </pc:picChg>
        <pc:picChg chg="add mod">
          <ac:chgData name="Angus Wylie" userId="ac4d8d3b-f624-4492-9635-5b7fb218e2f1" providerId="ADAL" clId="{A060D59C-88B2-4A47-9EF0-8F7B1DCF02D8}" dt="2024-05-07T19:20:42.330" v="233" actId="14100"/>
          <ac:picMkLst>
            <pc:docMk/>
            <pc:sldMk cId="2178512818" sldId="257"/>
            <ac:picMk id="16" creationId="{C3A7043F-1971-4074-A36C-839EE99D9FCA}"/>
          </ac:picMkLst>
        </pc:picChg>
      </pc:sldChg>
      <pc:sldChg chg="addSp delSp modSp mod">
        <pc:chgData name="Angus Wylie" userId="ac4d8d3b-f624-4492-9635-5b7fb218e2f1" providerId="ADAL" clId="{A060D59C-88B2-4A47-9EF0-8F7B1DCF02D8}" dt="2024-05-07T19:24:46.059" v="244" actId="1076"/>
        <pc:sldMkLst>
          <pc:docMk/>
          <pc:sldMk cId="3244128528" sldId="258"/>
        </pc:sldMkLst>
        <pc:spChg chg="del">
          <ac:chgData name="Angus Wylie" userId="ac4d8d3b-f624-4492-9635-5b7fb218e2f1" providerId="ADAL" clId="{A060D59C-88B2-4A47-9EF0-8F7B1DCF02D8}" dt="2024-05-07T14:53:59.468" v="94" actId="478"/>
          <ac:spMkLst>
            <pc:docMk/>
            <pc:sldMk cId="3244128528" sldId="258"/>
            <ac:spMk id="6" creationId="{425DF43C-CDFF-45F4-A5BE-9C57F3FC9A44}"/>
          </ac:spMkLst>
        </pc:spChg>
        <pc:spChg chg="add mod">
          <ac:chgData name="Angus Wylie" userId="ac4d8d3b-f624-4492-9635-5b7fb218e2f1" providerId="ADAL" clId="{A060D59C-88B2-4A47-9EF0-8F7B1DCF02D8}" dt="2024-05-07T19:23:39.952" v="237" actId="1076"/>
          <ac:spMkLst>
            <pc:docMk/>
            <pc:sldMk cId="3244128528" sldId="258"/>
            <ac:spMk id="10" creationId="{E7D9C794-A23B-4423-B43F-35179649761C}"/>
          </ac:spMkLst>
        </pc:spChg>
        <pc:picChg chg="add mod">
          <ac:chgData name="Angus Wylie" userId="ac4d8d3b-f624-4492-9635-5b7fb218e2f1" providerId="ADAL" clId="{A060D59C-88B2-4A47-9EF0-8F7B1DCF02D8}" dt="2024-05-07T19:23:39.952" v="237" actId="1076"/>
          <ac:picMkLst>
            <pc:docMk/>
            <pc:sldMk cId="3244128528" sldId="258"/>
            <ac:picMk id="3" creationId="{5498CA85-6111-40F8-87AE-4D96B7614EE0}"/>
          </ac:picMkLst>
        </pc:picChg>
        <pc:picChg chg="add del mod">
          <ac:chgData name="Angus Wylie" userId="ac4d8d3b-f624-4492-9635-5b7fb218e2f1" providerId="ADAL" clId="{A060D59C-88B2-4A47-9EF0-8F7B1DCF02D8}" dt="2024-05-07T18:57:26.250" v="139" actId="21"/>
          <ac:picMkLst>
            <pc:docMk/>
            <pc:sldMk cId="3244128528" sldId="258"/>
            <ac:picMk id="4" creationId="{DA89F6B5-7A2D-4108-A440-00CE79725F44}"/>
          </ac:picMkLst>
        </pc:picChg>
        <pc:picChg chg="del">
          <ac:chgData name="Angus Wylie" userId="ac4d8d3b-f624-4492-9635-5b7fb218e2f1" providerId="ADAL" clId="{A060D59C-88B2-4A47-9EF0-8F7B1DCF02D8}" dt="2024-05-07T14:54:01.977" v="95" actId="478"/>
          <ac:picMkLst>
            <pc:docMk/>
            <pc:sldMk cId="3244128528" sldId="258"/>
            <ac:picMk id="5" creationId="{CE962E7A-E117-420F-93A1-5F06952F9EDB}"/>
          </ac:picMkLst>
        </pc:picChg>
        <pc:picChg chg="add del mod">
          <ac:chgData name="Angus Wylie" userId="ac4d8d3b-f624-4492-9635-5b7fb218e2f1" providerId="ADAL" clId="{A060D59C-88B2-4A47-9EF0-8F7B1DCF02D8}" dt="2024-05-07T18:57:04.768" v="133" actId="21"/>
          <ac:picMkLst>
            <pc:docMk/>
            <pc:sldMk cId="3244128528" sldId="258"/>
            <ac:picMk id="6" creationId="{00F71AE3-C165-4AC8-AE4D-26C4DEDAD474}"/>
          </ac:picMkLst>
        </pc:picChg>
        <pc:picChg chg="add del mod">
          <ac:chgData name="Angus Wylie" userId="ac4d8d3b-f624-4492-9635-5b7fb218e2f1" providerId="ADAL" clId="{A060D59C-88B2-4A47-9EF0-8F7B1DCF02D8}" dt="2024-05-07T19:23:24.691" v="234" actId="478"/>
          <ac:picMkLst>
            <pc:docMk/>
            <pc:sldMk cId="3244128528" sldId="258"/>
            <ac:picMk id="7" creationId="{508AB155-1360-4726-9E8E-76580B0EF617}"/>
          </ac:picMkLst>
        </pc:picChg>
        <pc:picChg chg="add mod">
          <ac:chgData name="Angus Wylie" userId="ac4d8d3b-f624-4492-9635-5b7fb218e2f1" providerId="ADAL" clId="{A060D59C-88B2-4A47-9EF0-8F7B1DCF02D8}" dt="2024-05-07T14:54:15.961" v="97" actId="1076"/>
          <ac:picMkLst>
            <pc:docMk/>
            <pc:sldMk cId="3244128528" sldId="258"/>
            <ac:picMk id="9" creationId="{095E2366-5B9C-4E46-8159-8D297DD66639}"/>
          </ac:picMkLst>
        </pc:picChg>
        <pc:picChg chg="add mod">
          <ac:chgData name="Angus Wylie" userId="ac4d8d3b-f624-4492-9635-5b7fb218e2f1" providerId="ADAL" clId="{A060D59C-88B2-4A47-9EF0-8F7B1DCF02D8}" dt="2024-05-07T19:23:46.055" v="239" actId="1076"/>
          <ac:picMkLst>
            <pc:docMk/>
            <pc:sldMk cId="3244128528" sldId="258"/>
            <ac:picMk id="11" creationId="{E8AE605F-2A1D-42D8-8EE1-E0356B5F12D0}"/>
          </ac:picMkLst>
        </pc:picChg>
        <pc:cxnChg chg="add mod">
          <ac:chgData name="Angus Wylie" userId="ac4d8d3b-f624-4492-9635-5b7fb218e2f1" providerId="ADAL" clId="{A060D59C-88B2-4A47-9EF0-8F7B1DCF02D8}" dt="2024-05-07T19:23:39.952" v="237" actId="1076"/>
          <ac:cxnSpMkLst>
            <pc:docMk/>
            <pc:sldMk cId="3244128528" sldId="258"/>
            <ac:cxnSpMk id="12" creationId="{1994BBD6-C7B4-4A02-8D8D-746C33043EEA}"/>
          </ac:cxnSpMkLst>
        </pc:cxnChg>
        <pc:cxnChg chg="add mod">
          <ac:chgData name="Angus Wylie" userId="ac4d8d3b-f624-4492-9635-5b7fb218e2f1" providerId="ADAL" clId="{A060D59C-88B2-4A47-9EF0-8F7B1DCF02D8}" dt="2024-05-07T19:24:38.957" v="242" actId="1582"/>
          <ac:cxnSpMkLst>
            <pc:docMk/>
            <pc:sldMk cId="3244128528" sldId="258"/>
            <ac:cxnSpMk id="14" creationId="{77C528E4-CCE7-415B-A009-C3B2ECF705B6}"/>
          </ac:cxnSpMkLst>
        </pc:cxnChg>
        <pc:cxnChg chg="add mod">
          <ac:chgData name="Angus Wylie" userId="ac4d8d3b-f624-4492-9635-5b7fb218e2f1" providerId="ADAL" clId="{A060D59C-88B2-4A47-9EF0-8F7B1DCF02D8}" dt="2024-05-07T19:24:46.059" v="244" actId="1076"/>
          <ac:cxnSpMkLst>
            <pc:docMk/>
            <pc:sldMk cId="3244128528" sldId="258"/>
            <ac:cxnSpMk id="15" creationId="{312A08AB-5C21-49DB-B3FF-FA69BADD4970}"/>
          </ac:cxnSpMkLst>
        </pc:cxnChg>
      </pc:sldChg>
    </pc:docChg>
  </pc:docChgLst>
</pc:chgInfo>
</file>

<file path=ppt/media/image1.jpg>
</file>

<file path=ppt/media/image12.pn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BC677-E448-4D19-A008-2E64E9C1C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9AB421-709F-45A0-B6D2-22E751580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5407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2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6D7B9BF-001D-4FC0-85D7-8375A47852C2}"/>
              </a:ext>
            </a:extLst>
          </p:cNvPr>
          <p:cNvGrpSpPr/>
          <p:nvPr/>
        </p:nvGrpSpPr>
        <p:grpSpPr>
          <a:xfrm>
            <a:off x="0" y="3429000"/>
            <a:ext cx="4572000" cy="3429000"/>
            <a:chOff x="1142699" y="3756680"/>
            <a:chExt cx="4572000" cy="3429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692CFAD-8CB4-4B26-88FB-F8FB6819C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699" y="3756680"/>
              <a:ext cx="4572000" cy="34290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F05DB5-2F19-4537-88E6-C0E1D04E939B}"/>
                </a:ext>
              </a:extLst>
            </p:cNvPr>
            <p:cNvSpPr txBox="1"/>
            <p:nvPr/>
          </p:nvSpPr>
          <p:spPr>
            <a:xfrm>
              <a:off x="1698510" y="5885615"/>
              <a:ext cx="17301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At temperature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CDE4EC0-6CC0-46D3-9498-09B7574E6401}"/>
              </a:ext>
            </a:extLst>
          </p:cNvPr>
          <p:cNvGrpSpPr/>
          <p:nvPr/>
        </p:nvGrpSpPr>
        <p:grpSpPr>
          <a:xfrm>
            <a:off x="4568446" y="3429000"/>
            <a:ext cx="4572003" cy="3429002"/>
            <a:chOff x="6345652" y="3756678"/>
            <a:chExt cx="4572003" cy="34290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248B1E4-3C16-458A-A4AA-A147DEDA9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652" y="3756678"/>
              <a:ext cx="4572003" cy="342900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71D42D-8779-4853-97B4-254DDBE34AA4}"/>
                </a:ext>
              </a:extLst>
            </p:cNvPr>
            <p:cNvSpPr txBox="1"/>
            <p:nvPr/>
          </p:nvSpPr>
          <p:spPr>
            <a:xfrm>
              <a:off x="8839555" y="4958834"/>
              <a:ext cx="1595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Plasma start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146E2C-78EA-49A2-AC36-A640F9BE5DFE}"/>
              </a:ext>
            </a:extLst>
          </p:cNvPr>
          <p:cNvGrpSpPr/>
          <p:nvPr/>
        </p:nvGrpSpPr>
        <p:grpSpPr>
          <a:xfrm>
            <a:off x="-16260" y="7460"/>
            <a:ext cx="4572003" cy="3429002"/>
            <a:chOff x="95622" y="172570"/>
            <a:chExt cx="4572003" cy="3429002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A5267DC-EF51-4350-85CB-6D0960224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22" y="172570"/>
              <a:ext cx="4572003" cy="3429002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AC45CC-83BC-41C6-98ED-1C72DB2FD054}"/>
                </a:ext>
              </a:extLst>
            </p:cNvPr>
            <p:cNvSpPr txBox="1"/>
            <p:nvPr/>
          </p:nvSpPr>
          <p:spPr>
            <a:xfrm>
              <a:off x="785905" y="2257817"/>
              <a:ext cx="1595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Heating start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DC5563A-2A15-4D36-8AA3-0D2980492618}"/>
              </a:ext>
            </a:extLst>
          </p:cNvPr>
          <p:cNvGrpSpPr/>
          <p:nvPr/>
        </p:nvGrpSpPr>
        <p:grpSpPr>
          <a:xfrm>
            <a:off x="4553965" y="7460"/>
            <a:ext cx="4572005" cy="3429004"/>
            <a:chOff x="5263768" y="-172573"/>
            <a:chExt cx="4572005" cy="34290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20C10A-C519-473D-8CE4-43C2B98DB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768" y="-172573"/>
              <a:ext cx="4572005" cy="342900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9F39644-08A7-486E-9BA7-C9E8C11FEBD4}"/>
                </a:ext>
              </a:extLst>
            </p:cNvPr>
            <p:cNvSpPr txBox="1"/>
            <p:nvPr/>
          </p:nvSpPr>
          <p:spPr>
            <a:xfrm>
              <a:off x="6020794" y="2073151"/>
              <a:ext cx="1698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</a:rPr>
                <a:t>Pyrometer spot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3BC0629-7841-4EBC-B93E-DEFDFF077A40}"/>
              </a:ext>
            </a:extLst>
          </p:cNvPr>
          <p:cNvSpPr txBox="1"/>
          <p:nvPr/>
        </p:nvSpPr>
        <p:spPr>
          <a:xfrm>
            <a:off x="9245600" y="153714"/>
            <a:ext cx="2946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60 V sample bias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≈</a:t>
            </a:r>
            <a:r>
              <a:rPr lang="en-GB" dirty="0">
                <a:solidFill>
                  <a:schemeClr val="bg1"/>
                </a:solidFill>
              </a:rPr>
              <a:t>24 mTorr He flow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1000 W RF antenna setpoint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972 W load power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28 W reflected power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1100 ˚C maintainable on in-heater thermocouple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Variable on-surface temperature 650 – 750 ˚C</a:t>
            </a:r>
          </a:p>
        </p:txBody>
      </p:sp>
    </p:spTree>
    <p:extLst>
      <p:ext uri="{BB962C8B-B14F-4D97-AF65-F5344CB8AC3E}">
        <p14:creationId xmlns:p14="http://schemas.microsoft.com/office/powerpoint/2010/main" val="83145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98CA85-6111-40F8-87AE-4D96B7614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671" y="0"/>
            <a:ext cx="385865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5E2366-5B9C-4E46-8159-8D297DD666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108" y="0"/>
            <a:ext cx="3856892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D9C794-A23B-4423-B43F-35179649761C}"/>
              </a:ext>
            </a:extLst>
          </p:cNvPr>
          <p:cNvSpPr txBox="1"/>
          <p:nvPr/>
        </p:nvSpPr>
        <p:spPr>
          <a:xfrm>
            <a:off x="4541595" y="1084784"/>
            <a:ext cx="1698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TGS spot around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94BBD6-C7B4-4A02-8D8D-746C33043EEA}"/>
              </a:ext>
            </a:extLst>
          </p:cNvPr>
          <p:cNvCxnSpPr/>
          <p:nvPr/>
        </p:nvCxnSpPr>
        <p:spPr>
          <a:xfrm flipH="1" flipV="1">
            <a:off x="5563671" y="1693333"/>
            <a:ext cx="135467" cy="15494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8AE605F-2A1D-42D8-8EE1-E0356B5F12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969" cy="6858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C528E4-CCE7-415B-A009-C3B2ECF705B6}"/>
              </a:ext>
            </a:extLst>
          </p:cNvPr>
          <p:cNvCxnSpPr>
            <a:stCxn id="11" idx="3"/>
            <a:endCxn id="3" idx="1"/>
          </p:cNvCxnSpPr>
          <p:nvPr/>
        </p:nvCxnSpPr>
        <p:spPr>
          <a:xfrm>
            <a:off x="3857969" y="3429000"/>
            <a:ext cx="308702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2A08AB-5C21-49DB-B3FF-FA69BADD4970}"/>
              </a:ext>
            </a:extLst>
          </p:cNvPr>
          <p:cNvCxnSpPr/>
          <p:nvPr/>
        </p:nvCxnSpPr>
        <p:spPr>
          <a:xfrm>
            <a:off x="8025329" y="3442447"/>
            <a:ext cx="308702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12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F4FE5FD-BF55-4D06-BC0E-8A8CA065F542}"/>
              </a:ext>
            </a:extLst>
          </p:cNvPr>
          <p:cNvSpPr txBox="1"/>
          <p:nvPr/>
        </p:nvSpPr>
        <p:spPr>
          <a:xfrm>
            <a:off x="1121077" y="365771"/>
            <a:ext cx="1042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Run start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6E0221-8F27-4DA7-A8E3-995890D62F95}"/>
              </a:ext>
            </a:extLst>
          </p:cNvPr>
          <p:cNvSpPr txBox="1"/>
          <p:nvPr/>
        </p:nvSpPr>
        <p:spPr>
          <a:xfrm>
            <a:off x="10101594" y="365771"/>
            <a:ext cx="96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Run end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E3B2C1-D9B4-4C08-8A26-E0E5F431F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816" y="735102"/>
            <a:ext cx="2979868" cy="24832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6D0F29-FD6D-46A6-B799-A9499B4B4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16" y="735103"/>
            <a:ext cx="2979866" cy="24832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7FAFCC-3532-4E32-A880-93AB076C8D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3816" y="3336646"/>
            <a:ext cx="2979868" cy="25572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1E9F84-7B9D-4F23-9799-074BB24D6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316" y="3336646"/>
            <a:ext cx="2979866" cy="25631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3A7043F-1971-4074-A36C-839EE99D9F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1369" y="-28430"/>
            <a:ext cx="5706443" cy="688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512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53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Angus Wylie</dc:creator>
  <cp:lastModifiedBy>Angus Wylie</cp:lastModifiedBy>
  <cp:revision>11</cp:revision>
  <dcterms:created xsi:type="dcterms:W3CDTF">2024-04-25T00:49:09Z</dcterms:created>
  <dcterms:modified xsi:type="dcterms:W3CDTF">2024-05-07T19:33:04Z</dcterms:modified>
</cp:coreProperties>
</file>

<file path=docProps/thumbnail.jpeg>
</file>